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5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4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8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1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2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7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0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73B0-42EC-4525-8D1A-BA25FC39AB02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CDEA8-9A4E-4E81-9F2A-72A322172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3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8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46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8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71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8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86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8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96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8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1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3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26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206_1226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319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2015-12-08T10:34:07Z</dcterms:created>
  <dcterms:modified xsi:type="dcterms:W3CDTF">2015-12-08T10:34:23Z</dcterms:modified>
</cp:coreProperties>
</file>